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2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91" r:id="rId36"/>
    <p:sldId id="347" r:id="rId37"/>
    <p:sldId id="348" r:id="rId38"/>
    <p:sldId id="354" r:id="rId39"/>
    <p:sldId id="349" r:id="rId40"/>
    <p:sldId id="355" r:id="rId41"/>
    <p:sldId id="356" r:id="rId42"/>
    <p:sldId id="357" r:id="rId43"/>
    <p:sldId id="358" r:id="rId44"/>
    <p:sldId id="363" r:id="rId45"/>
    <p:sldId id="338" r:id="rId46"/>
    <p:sldId id="359" r:id="rId47"/>
    <p:sldId id="360" r:id="rId48"/>
    <p:sldId id="335" r:id="rId49"/>
    <p:sldId id="375" r:id="rId50"/>
    <p:sldId id="377" r:id="rId51"/>
    <p:sldId id="376" r:id="rId52"/>
    <p:sldId id="384" r:id="rId53"/>
    <p:sldId id="385" r:id="rId54"/>
    <p:sldId id="388" r:id="rId55"/>
    <p:sldId id="389" r:id="rId56"/>
    <p:sldId id="387" r:id="rId57"/>
    <p:sldId id="386" r:id="rId58"/>
    <p:sldId id="378" r:id="rId59"/>
    <p:sldId id="379" r:id="rId60"/>
    <p:sldId id="380" r:id="rId61"/>
    <p:sldId id="383" r:id="rId62"/>
    <p:sldId id="337" r:id="rId63"/>
    <p:sldId id="390" r:id="rId64"/>
    <p:sldId id="382" r:id="rId65"/>
    <p:sldId id="381" r:id="rId66"/>
    <p:sldId id="336" r:id="rId67"/>
    <p:sldId id="361" r:id="rId68"/>
    <p:sldId id="364" r:id="rId69"/>
    <p:sldId id="365" r:id="rId70"/>
    <p:sldId id="366" r:id="rId71"/>
    <p:sldId id="367" r:id="rId72"/>
    <p:sldId id="374" r:id="rId73"/>
    <p:sldId id="368" r:id="rId74"/>
    <p:sldId id="369" r:id="rId75"/>
    <p:sldId id="370" r:id="rId76"/>
    <p:sldId id="373" r:id="rId77"/>
    <p:sldId id="371" r:id="rId78"/>
    <p:sldId id="372" r:id="rId79"/>
    <p:sldId id="314" r:id="rId80"/>
    <p:sldId id="341" r:id="rId8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85C1"/>
    <a:srgbClr val="9AAE04"/>
    <a:srgbClr val="FFFFFF"/>
    <a:srgbClr val="1994A4"/>
    <a:srgbClr val="505050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9749"/>
    </p:cViewPr>
  </p:sorter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hyperlink" Target="mailto:javier.gomez.santos@ucm.es" TargetMode="External"/><Relationship Id="rId7" Type="http://schemas.openxmlformats.org/officeDocument/2006/relationships/image" Target="../media/image146.png"/><Relationship Id="rId2" Type="http://schemas.openxmlformats.org/officeDocument/2006/relationships/hyperlink" Target="https://www.linkedin.com/in/javier-g%C3%B3mez-santos-7b182939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0.png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F0081E9D-E147-4B04-8B70-1A184507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2381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n relacionada">
            <a:extLst>
              <a:ext uri="{FF2B5EF4-FFF2-40B4-BE49-F238E27FC236}">
                <a16:creationId xmlns:a16="http://schemas.microsoft.com/office/drawing/2014/main" id="{F59385A6-8E02-4F34-8F52-9A478B4A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4" y="3524435"/>
            <a:ext cx="1946180" cy="31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 descr="https://pm1.narvii.com/6471/bfbf17f249646e92b051bb671775d477bac38d80_hq.jpg">
            <a:extLst>
              <a:ext uri="{FF2B5EF4-FFF2-40B4-BE49-F238E27FC236}">
                <a16:creationId xmlns:a16="http://schemas.microsoft.com/office/drawing/2014/main" id="{DEF1B053-E0E8-4394-A806-00726044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35" y="4325111"/>
            <a:ext cx="2340802" cy="23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vignette.wikia.nocookie.net/steven-universe/images/6/64/Dan_Sapphy_ur_Freezies_with_Gem.png/revision/latest?cb=20190223221703">
            <a:extLst>
              <a:ext uri="{FF2B5EF4-FFF2-40B4-BE49-F238E27FC236}">
                <a16:creationId xmlns:a16="http://schemas.microsoft.com/office/drawing/2014/main" id="{F4D34967-4378-4AD9-B475-7A97DCE7A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26" y="2934457"/>
            <a:ext cx="2760308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images-wixmp-ed30a86b8c4ca887773594c2.wixmp.com/f/48007168-c470-4537-ba6c-4b3956c6b605/d982bb1-5c675922-d6ec-4f94-b952-f34cb57fa9b9.png?token=eyJ0eXAiOiJKV1QiLCJhbGciOiJIUzI1NiJ9.eyJzdWIiOiJ1cm46YXBwOjdlMGQxODg5ODIyNjQzNzNhNWYwZDQxNWVhMGQyNmUwIiwiaXNzIjoidXJuOmFwcDo3ZTBkMTg4OTgyMjY0MzczYTVmMGQ0MTVlYTBkMjZlMCIsIm9iaiI6W1t7InBhdGgiOiJcL2ZcLzQ4MDA3MTY4LWM0NzAtNDUzNy1iYTZjLTRiMzk1NmM2YjYwNVwvZDk4MmJiMS01YzY3NTkyMi1kNmVjLTRmOTQtYjk1Mi1mMzRjYjU3ZmE5YjkucG5nIn1dXSwiYXVkIjpbInVybjpzZXJ2aWNlOmZpbGUuZG93bmxvYWQiXX0.FLSCYJSEd1p_wZDSJTCd_KtxFHu7n6gkUdRwnZX-BUg">
            <a:extLst>
              <a:ext uri="{FF2B5EF4-FFF2-40B4-BE49-F238E27FC236}">
                <a16:creationId xmlns:a16="http://schemas.microsoft.com/office/drawing/2014/main" id="{3F86EC9C-AACD-4821-B9B4-17C147D6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99205"/>
            <a:ext cx="2463809" cy="31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cúbit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n relacionada">
            <a:extLst>
              <a:ext uri="{FF2B5EF4-FFF2-40B4-BE49-F238E27FC236}">
                <a16:creationId xmlns:a16="http://schemas.microsoft.com/office/drawing/2014/main" id="{09ADE6EA-03CF-4293-BDB0-25E584AB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0872"/>
            <a:ext cx="22479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  <p:pic>
        <p:nvPicPr>
          <p:cNvPr id="11266" name="Picture 2" descr="https://i.redd.it/0vvdpahcvs501.png">
            <a:extLst>
              <a:ext uri="{FF2B5EF4-FFF2-40B4-BE49-F238E27FC236}">
                <a16:creationId xmlns:a16="http://schemas.microsoft.com/office/drawing/2014/main" id="{29D1C3AD-023C-48FB-B69A-74931870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73" y="4003162"/>
            <a:ext cx="2704827" cy="28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cúbits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cúbits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83" y="3877478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41" y="2802852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08" y="2766578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077" y="5349351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408" y="5349351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361761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414563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3659068" y="4749015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4172374" y="47490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3509541" y="3661591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3337773" y="5531417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4704408" y="3769534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4675472" y="5102665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s://vignette.wikia.nocookie.net/steven-universe/images/8/89/Hes_Onion.png/revision/latest/scale-to-width-down/2000?cb=20160714080818">
            <a:extLst>
              <a:ext uri="{FF2B5EF4-FFF2-40B4-BE49-F238E27FC236}">
                <a16:creationId xmlns:a16="http://schemas.microsoft.com/office/drawing/2014/main" id="{C313EFAA-BD62-4BB3-8BC0-A374217C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99" y="3895123"/>
            <a:ext cx="2192051" cy="30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C993312-E7F8-4F0F-BC86-C37E275A3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04" y="4421452"/>
            <a:ext cx="989856" cy="5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6DFEEFA1-A9BB-4E78-9922-0E325C92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724031"/>
            <a:ext cx="1524544" cy="24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n relacionada">
            <a:extLst>
              <a:ext uri="{FF2B5EF4-FFF2-40B4-BE49-F238E27FC236}">
                <a16:creationId xmlns:a16="http://schemas.microsoft.com/office/drawing/2014/main" id="{4242BE54-4D76-4611-8C38-A6E4D71C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6" y="3724031"/>
            <a:ext cx="1714658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cúbit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vignette.wikia.nocookie.net/universosteven/images/0/01/Garnet_%28S6%29.png/revision/latest?cb=20190215025232&amp;path-prefix=es">
            <a:extLst>
              <a:ext uri="{FF2B5EF4-FFF2-40B4-BE49-F238E27FC236}">
                <a16:creationId xmlns:a16="http://schemas.microsoft.com/office/drawing/2014/main" id="{8EBA7EE6-71ED-4C51-84B1-3215362E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19677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cúbit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89894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cúbit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¿Cómo </a:t>
            </a:r>
            <a:r>
              <a:rPr lang="en-US" dirty="0" err="1"/>
              <a:t>calculamos</a:t>
            </a:r>
            <a:r>
              <a:rPr lang="en-US" dirty="0"/>
              <a:t> un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?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89894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Fácil</a:t>
            </a:r>
            <a:r>
              <a:rPr lang="en-US" dirty="0"/>
              <a:t>, temenos dos </a:t>
            </a:r>
            <a:r>
              <a:rPr lang="en-US" dirty="0" err="1"/>
              <a:t>cúbits</a:t>
            </a:r>
            <a:r>
              <a:rPr lang="en-US" dirty="0"/>
              <a:t>, el </a:t>
            </a:r>
            <a:r>
              <a:rPr lang="en-US" dirty="0" err="1"/>
              <a:t>estado</a:t>
            </a:r>
            <a:r>
              <a:rPr lang="en-US" dirty="0"/>
              <a:t>  </a:t>
            </a:r>
            <a:r>
              <a:rPr lang="en-US" b="1" dirty="0"/>
              <a:t>|00⟩ </a:t>
            </a:r>
            <a:r>
              <a:rPr lang="en-US" dirty="0"/>
              <a:t>es el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multiplicar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 </a:t>
            </a:r>
            <a:r>
              <a:rPr lang="en-US" b="1" dirty="0"/>
              <a:t>0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cúbit</a:t>
            </a:r>
            <a:r>
              <a:rPr lang="en-US" dirty="0"/>
              <a:t>, el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b="1" u="sng" dirty="0"/>
              <a:t>|01⟩ </a:t>
            </a:r>
            <a:r>
              <a:rPr lang="en-US" dirty="0"/>
              <a:t>es el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multiplicar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 de </a:t>
            </a:r>
            <a:r>
              <a:rPr lang="en-US" b="1" dirty="0"/>
              <a:t>q1</a:t>
            </a:r>
            <a:r>
              <a:rPr lang="en-US" dirty="0"/>
              <a:t> y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 del </a:t>
            </a:r>
            <a:r>
              <a:rPr lang="en-US" b="1" dirty="0"/>
              <a:t>q0</a:t>
            </a:r>
            <a:r>
              <a:rPr lang="en-US" dirty="0"/>
              <a:t>, y </a:t>
            </a:r>
            <a:r>
              <a:rPr lang="en-US" dirty="0" err="1"/>
              <a:t>así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da una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4 </a:t>
            </a:r>
            <a:r>
              <a:rPr lang="en-US" dirty="0" err="1"/>
              <a:t>estados</a:t>
            </a:r>
            <a:r>
              <a:rPr lang="en-US" dirty="0"/>
              <a:t>, </a:t>
            </a:r>
            <a:r>
              <a:rPr lang="en-US" b="1" dirty="0"/>
              <a:t>|00⟩, |01⟩, |10⟩ y |11⟩</a:t>
            </a:r>
          </a:p>
        </p:txBody>
      </p:sp>
      <p:pic>
        <p:nvPicPr>
          <p:cNvPr id="1026" name="Picture 2" descr="https://i.pinimg.com/originals/64/57/8b/64578b86c1e4579cbf396fcbd0a4d4fb.png">
            <a:extLst>
              <a:ext uri="{FF2B5EF4-FFF2-40B4-BE49-F238E27FC236}">
                <a16:creationId xmlns:a16="http://schemas.microsoft.com/office/drawing/2014/main" id="{917606E3-0AE4-4ABC-BA53-DB013FE6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68" y="3429000"/>
            <a:ext cx="20788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02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cúbit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cúbit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cúbit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-wixmp-ed30a86b8c4ca887773594c2.wixmp.com/f/df3486e8-cdae-4be2-aeb2-89fa5f1e8341/dc10gzu-6b0a8b97-4bbd-4210-a69b-333974a9bcf1.png/v1/fill/w_728,h_1098,strp/png___amatista__steven_universe___by_yairphotoshop_dc10gzu-pre.png?token=eyJ0eXAiOiJKV1QiLCJhbGciOiJIUzI1NiJ9.eyJzdWIiOiJ1cm46YXBwOjdlMGQxODg5ODIyNjQzNzNhNWYwZDQxNWVhMGQyNmUwIiwiaXNzIjoidXJuOmFwcDo3ZTBkMTg4OTgyMjY0MzczYTVmMGQ0MTVlYTBkMjZlMCIsIm9iaiI6W1t7ImhlaWdodCI6Ijw9MzcxMiIsInBhdGgiOiJcL2ZcL2RmMzQ4NmU4LWNkYWUtNGJlMi1hZWIyLTg5ZmE1ZjFlODM0MVwvZGMxMGd6dS02YjBhOGI5Ny00YmJkLTQyMTAtYTY5Yi0zMzM5NzRhOWJjZjEucG5nIiwid2lkdGgiOiI8PTI0NjIifV1dLCJhdWQiOlsidXJuOnNlcnZpY2U6aW1hZ2Uub3BlcmF0aW9ucyJdfQ.f8UkTtLzZhoFqCR31tGGWUF7pocRGOzz7DqAvKYxP60">
            <a:extLst>
              <a:ext uri="{FF2B5EF4-FFF2-40B4-BE49-F238E27FC236}">
                <a16:creationId xmlns:a16="http://schemas.microsoft.com/office/drawing/2014/main" id="{006835F9-F9B8-4CC1-9343-6EF742DF8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22" y="4228251"/>
            <a:ext cx="1779445" cy="268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33" y="26951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17" y="2609452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vignette.wikia.nocookie.net/steven-universe/images/f/f9/PeridotS.png/revision/latest?cb=20161104075259&amp;path-prefix=vi">
            <a:extLst>
              <a:ext uri="{FF2B5EF4-FFF2-40B4-BE49-F238E27FC236}">
                <a16:creationId xmlns:a16="http://schemas.microsoft.com/office/drawing/2014/main" id="{0854D614-09DC-4740-A53A-E9561091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4" y="3888419"/>
            <a:ext cx="1319814" cy="29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89" y="2612857"/>
            <a:ext cx="685800" cy="695325"/>
          </a:xfrm>
          <a:prstGeom prst="rect">
            <a:avLst/>
          </a:prstGeom>
        </p:spPr>
      </p:pic>
      <p:pic>
        <p:nvPicPr>
          <p:cNvPr id="5122" name="Picture 2" descr="https://vignette.wikia.nocookie.net/steven-universe/images/c/c2/Lapis_S6_By_TheOffColors.png/revision/latest/scale-to-width-down/2000?cb=20190209185429">
            <a:extLst>
              <a:ext uri="{FF2B5EF4-FFF2-40B4-BE49-F238E27FC236}">
                <a16:creationId xmlns:a16="http://schemas.microsoft.com/office/drawing/2014/main" id="{1713ADAC-0C7E-40F5-B440-64208C87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05" y="3635734"/>
            <a:ext cx="3057274" cy="331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cúbits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57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vignette.wikia.nocookie.net/steven-universe-serie-fanon/images/7/73/Pearl.png/revision/latest?cb=20160426150912&amp;path-prefix=es">
            <a:extLst>
              <a:ext uri="{FF2B5EF4-FFF2-40B4-BE49-F238E27FC236}">
                <a16:creationId xmlns:a16="http://schemas.microsoft.com/office/drawing/2014/main" id="{149C332A-2674-452D-A328-26C30542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43" y="3540373"/>
            <a:ext cx="2248698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cúbit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  <a:p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7467F55-C68D-4FA1-9C3B-BF83510EFB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9965" y="2249107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Cuando abrimos la caja grande, y vemos al gato observador (pero no vemos el contenido de la caja pequeña),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Esto, es el entrelazamiento cuántico. Hacer que el estado de un </a:t>
            </a:r>
            <a:r>
              <a:rPr lang="es-ES" sz="1600" dirty="0" err="1"/>
              <a:t>cúbit</a:t>
            </a:r>
            <a:r>
              <a:rPr lang="es-ES" sz="1600" dirty="0"/>
              <a:t>, afecte a otro </a:t>
            </a:r>
            <a:r>
              <a:rPr lang="es-ES" sz="1600" dirty="0" err="1"/>
              <a:t>cúbit</a:t>
            </a:r>
            <a:endParaRPr lang="es-ES" sz="1600" dirty="0"/>
          </a:p>
          <a:p>
            <a:endParaRPr lang="es-ES" dirty="0"/>
          </a:p>
        </p:txBody>
      </p:sp>
      <p:pic>
        <p:nvPicPr>
          <p:cNvPr id="3076" name="Picture 4" descr="https://i.pinimg.com/originals/90/95/64/909564c62bc66b0a81585be7e4cd825e.png">
            <a:extLst>
              <a:ext uri="{FF2B5EF4-FFF2-40B4-BE49-F238E27FC236}">
                <a16:creationId xmlns:a16="http://schemas.microsoft.com/office/drawing/2014/main" id="{4CA229A3-27DC-436D-B58B-680F3326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79923" y="4341181"/>
            <a:ext cx="2181243" cy="25168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9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 xmlns="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4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cambio de fase no se puede observar en el histograma de probabilidad...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sz="1600" b="1" dirty="0"/>
              <a:t>...pero sí en el histograma de amplitudes.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 descr="El cambio de fase invierte el signo de la amplitud en los estados 10 y 11">
            <a:extLst>
              <a:ext uri="{FF2B5EF4-FFF2-40B4-BE49-F238E27FC236}">
                <a16:creationId xmlns:a16="http://schemas.microsoft.com/office/drawing/2014/main" id="{795DBBA5-DAC9-4E52-882A-17B74F7FEC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207622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83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8" y="2914932"/>
            <a:ext cx="6074264" cy="3690054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b="1" dirty="0"/>
              <a:t>Gracias al cambio de signo, podemos combinar (sumar/restar) columnas del histograma de forma que algunas posibilidades se anulen y otras se refuercen.</a:t>
            </a:r>
          </a:p>
          <a:p>
            <a:pPr algn="ctr"/>
            <a:endParaRPr lang="es-ES" sz="1400" b="1" dirty="0"/>
          </a:p>
          <a:p>
            <a:pPr algn="ctr"/>
            <a:r>
              <a:rPr lang="es-ES" sz="1400" b="1" dirty="0"/>
              <a:t>Este efecto lo llamamos </a:t>
            </a:r>
            <a:r>
              <a:rPr lang="es-ES" sz="1600" b="1" dirty="0">
                <a:solidFill>
                  <a:srgbClr val="960F68"/>
                </a:solidFill>
              </a:rPr>
              <a:t>interferencia</a:t>
            </a:r>
            <a:endParaRPr lang="es-ES" sz="1400" b="1" dirty="0">
              <a:solidFill>
                <a:srgbClr val="960F68"/>
              </a:solidFill>
            </a:endParaRPr>
          </a:p>
          <a:p>
            <a:endParaRPr lang="es-ES" dirty="0"/>
          </a:p>
        </p:txBody>
      </p:sp>
      <p:pic>
        <p:nvPicPr>
          <p:cNvPr id="2050" name="Picture 2" descr="FenÃ³menos de interferencia">
            <a:extLst>
              <a:ext uri="{FF2B5EF4-FFF2-40B4-BE49-F238E27FC236}">
                <a16:creationId xmlns:a16="http://schemas.microsoft.com/office/drawing/2014/main" id="{C0D05979-E3B8-4C5D-BB63-8CF14CE67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apermilkdesign.com/images/pink-panther-clipart-steven-universe-18.png">
            <a:extLst>
              <a:ext uri="{FF2B5EF4-FFF2-40B4-BE49-F238E27FC236}">
                <a16:creationId xmlns:a16="http://schemas.microsoft.com/office/drawing/2014/main" id="{D72C30FA-EF9E-471D-B9F2-DB6B20BD1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119" y="3941712"/>
            <a:ext cx="2132275" cy="286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95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47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11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  <p:pic>
        <p:nvPicPr>
          <p:cNvPr id="6146" name="Picture 2" descr="https://sgcisanfrancisco.org/images/steven-universe-garnet-png-16.png">
            <a:extLst>
              <a:ext uri="{FF2B5EF4-FFF2-40B4-BE49-F238E27FC236}">
                <a16:creationId xmlns:a16="http://schemas.microsoft.com/office/drawing/2014/main" id="{D8BA2B02-3E24-422F-96C9-9B418288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88" y="4074850"/>
            <a:ext cx="2732143" cy="27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originals/0b/73/11/0b7311ac0aa2eb0f79c8d132b95cf9bc.png">
            <a:extLst>
              <a:ext uri="{FF2B5EF4-FFF2-40B4-BE49-F238E27FC236}">
                <a16:creationId xmlns:a16="http://schemas.microsoft.com/office/drawing/2014/main" id="{5E52754D-471A-4DF2-A169-DA41B956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27" y="1503428"/>
            <a:ext cx="2162383" cy="21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7264B6-388E-4690-A3C1-3EB6BB46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0733"/>
            <a:ext cx="9144000" cy="1896533"/>
          </a:xfrm>
          <a:prstGeom prst="rect">
            <a:avLst/>
          </a:prstGeom>
        </p:spPr>
      </p:pic>
      <p:pic>
        <p:nvPicPr>
          <p:cNvPr id="1026" name="Picture 2" descr="https://vignette.wikia.nocookie.net/steven-universe/images/0/02/Cloud_Connie_The_Warrior_of_The_Wedding_redo.png/revision/latest?cb=20150827133025">
            <a:extLst>
              <a:ext uri="{FF2B5EF4-FFF2-40B4-BE49-F238E27FC236}">
                <a16:creationId xmlns:a16="http://schemas.microsoft.com/office/drawing/2014/main" id="{50C471FD-9B1C-4A41-9B65-BC9B9F44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9966" y="4222144"/>
            <a:ext cx="2100973" cy="27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92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  <p:pic>
        <p:nvPicPr>
          <p:cNvPr id="8196" name="Picture 4" descr="https://encrypted-tbn0.gstatic.com/images?q=tbn:ANd9GcR8HKWryHtLJfS61MLXUGyHpz1YsDJZg6C6IWhXBr-MJFpsQw2h">
            <a:extLst>
              <a:ext uri="{FF2B5EF4-FFF2-40B4-BE49-F238E27FC236}">
                <a16:creationId xmlns:a16="http://schemas.microsoft.com/office/drawing/2014/main" id="{A40675DE-E14B-4F69-9B5E-DEAA3F26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35" y="4258258"/>
            <a:ext cx="2081865" cy="25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  <p:pic>
        <p:nvPicPr>
          <p:cNvPr id="2050" name="Picture 2" descr="https://vignette.wikia.nocookie.net/steven-universe/images/8/8d/Greg_-_Young.png/revision/latest/scale-to-width-down/350?cb=20160722231318">
            <a:extLst>
              <a:ext uri="{FF2B5EF4-FFF2-40B4-BE49-F238E27FC236}">
                <a16:creationId xmlns:a16="http://schemas.microsoft.com/office/drawing/2014/main" id="{A6990492-3D1B-423B-AA2E-0AC0BD67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7662"/>
            <a:ext cx="2379216" cy="273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pic>
        <p:nvPicPr>
          <p:cNvPr id="9220" name="Picture 4" descr="https://i.kym-cdn.com/photos/images/original/001/212/265/e22.png">
            <a:extLst>
              <a:ext uri="{FF2B5EF4-FFF2-40B4-BE49-F238E27FC236}">
                <a16:creationId xmlns:a16="http://schemas.microsoft.com/office/drawing/2014/main" id="{B5610822-25E9-4A38-9373-07F30340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3424"/>
            <a:ext cx="2534575" cy="253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32623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>
              <a:hlinkClick r:id="rId3"/>
            </a:endParaRPr>
          </a:p>
          <a:p>
            <a:r>
              <a:rPr lang="es-ES" sz="1600" dirty="0">
                <a:hlinkClick r:id="rId3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75" y="3549662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7" y="5001875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99" y="4163524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" y="5570919"/>
            <a:ext cx="717954" cy="717954"/>
          </a:xfrm>
          <a:prstGeom prst="rect">
            <a:avLst/>
          </a:prstGeom>
        </p:spPr>
      </p:pic>
      <p:pic>
        <p:nvPicPr>
          <p:cNvPr id="5122" name="Picture 2" descr="https://i.pinimg.com/originals/7c/85/89/7c8589352a0df40643cbd932b093bcc6.png">
            <a:extLst>
              <a:ext uri="{FF2B5EF4-FFF2-40B4-BE49-F238E27FC236}">
                <a16:creationId xmlns:a16="http://schemas.microsoft.com/office/drawing/2014/main" id="{9A87A1BA-228B-41E4-96F8-D7649EE3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85" y="3864282"/>
            <a:ext cx="5087815" cy="2844230"/>
          </a:xfrm>
          <a:prstGeom prst="rect">
            <a:avLst/>
          </a:prstGeom>
          <a:noFill/>
          <a:effectLst>
            <a:outerShdw blurRad="114300" dist="50800" dir="5400000" sx="108000" sy="108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s.tcdn.co/917/865/91786522-df00-340d-8a2f-2016b56b30b0/2.png">
            <a:extLst>
              <a:ext uri="{FF2B5EF4-FFF2-40B4-BE49-F238E27FC236}">
                <a16:creationId xmlns:a16="http://schemas.microsoft.com/office/drawing/2014/main" id="{DBE56FF6-6DD8-4068-A744-2E655CB5B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48" y="3220607"/>
            <a:ext cx="3081797" cy="30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https://i.redd.it/sympr440rta21.png">
            <a:extLst>
              <a:ext uri="{FF2B5EF4-FFF2-40B4-BE49-F238E27FC236}">
                <a16:creationId xmlns:a16="http://schemas.microsoft.com/office/drawing/2014/main" id="{BB7F9DBB-6269-4D2C-8925-1418029B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15" y="4270159"/>
            <a:ext cx="3748985" cy="25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  <p:pic>
        <p:nvPicPr>
          <p:cNvPr id="3074" name="Picture 2" descr="https://encrypted-tbn0.gstatic.com/images?q=tbn:ANd9GcSjx017oMgGo2uQrPIf8f1EN3lo5wUUgNBT1gHrL8WSV539BosEkg">
            <a:extLst>
              <a:ext uri="{FF2B5EF4-FFF2-40B4-BE49-F238E27FC236}">
                <a16:creationId xmlns:a16="http://schemas.microsoft.com/office/drawing/2014/main" id="{FE82B33E-6058-4D05-8945-EA106180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94347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3223</TotalTime>
  <Words>2562</Words>
  <Application>Microsoft Office PowerPoint</Application>
  <PresentationFormat>Presentación en pantalla (4:3)</PresentationFormat>
  <Paragraphs>456</Paragraphs>
  <Slides>80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8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Gomez Santos</cp:lastModifiedBy>
  <cp:revision>325</cp:revision>
  <dcterms:created xsi:type="dcterms:W3CDTF">2017-02-15T12:06:26Z</dcterms:created>
  <dcterms:modified xsi:type="dcterms:W3CDTF">2019-09-10T14:54:27Z</dcterms:modified>
</cp:coreProperties>
</file>